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692"/>
  </p:normalViewPr>
  <p:slideViewPr>
    <p:cSldViewPr snapToGrid="0" snapToObjects="1">
      <p:cViewPr varScale="1">
        <p:scale>
          <a:sx n="85" d="100"/>
          <a:sy n="85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1820</Words>
  <Application>Microsoft Office PowerPoint</Application>
  <PresentationFormat>宽屏</PresentationFormat>
  <Paragraphs>230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方正舒体</vt:lpstr>
      <vt:lpstr>黑体</vt:lpstr>
      <vt:lpstr>思源黑体</vt:lpstr>
      <vt:lpstr>宋体</vt:lpstr>
      <vt:lpstr>微软雅黑</vt:lpstr>
      <vt:lpstr>Arial</vt:lpstr>
      <vt:lpstr>Century Gothic</vt:lpstr>
      <vt:lpstr>Impact</vt:lpstr>
      <vt:lpstr>Segoe UI Light</vt:lpstr>
      <vt:lpstr>Wingdings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王 彦沣</cp:lastModifiedBy>
  <cp:revision>109</cp:revision>
  <dcterms:created xsi:type="dcterms:W3CDTF">2015-08-18T02:51:41Z</dcterms:created>
  <dcterms:modified xsi:type="dcterms:W3CDTF">2020-02-13T08:46:52Z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2017-12-21T06:36:36.2809056Z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